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</p:sldIdLst>
  <p:sldSz cx="7561263" cy="10440988"/>
  <p:notesSz cx="6858000" cy="91440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8D2"/>
    <a:srgbClr val="0065B0"/>
    <a:srgbClr val="0070A8"/>
    <a:srgbClr val="006699"/>
    <a:srgbClr val="96CFDE"/>
    <a:srgbClr val="8AC9DA"/>
    <a:srgbClr val="82C6D8"/>
    <a:srgbClr val="D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956" y="504"/>
      </p:cViewPr>
      <p:guideLst>
        <p:guide orient="horz" pos="328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43476"/>
            <a:ext cx="6427074" cy="22380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688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54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58304"/>
            <a:ext cx="1275964" cy="1187662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8" y="558304"/>
            <a:ext cx="3701869" cy="118766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04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03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709302"/>
            <a:ext cx="6427074" cy="207369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425338"/>
            <a:ext cx="6427074" cy="228396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01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3548" y="3248308"/>
            <a:ext cx="2488916" cy="918662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98485" y="3248308"/>
            <a:ext cx="2488916" cy="918662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773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18123"/>
            <a:ext cx="680513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37138"/>
            <a:ext cx="3340871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064" y="3311146"/>
            <a:ext cx="3340871" cy="601565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37138"/>
            <a:ext cx="3342183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41017" y="3311146"/>
            <a:ext cx="3342183" cy="601565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960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65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601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15707"/>
            <a:ext cx="2487604" cy="176916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7" cy="8911094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184874"/>
            <a:ext cx="248760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32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32921"/>
            <a:ext cx="453675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171525"/>
            <a:ext cx="453675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37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18123"/>
            <a:ext cx="6805137" cy="1740165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F3945-64C8-43C2-B3E1-700F3CF314B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633B7-CE25-4B23-95DC-2784CCB68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55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37490" y="2556198"/>
            <a:ext cx="5923221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Терикова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Гульнара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Раисовна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МБОУ ДО ДПЦ № 3 «Буревестник»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Гран-При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конкурса</a:t>
            </a:r>
            <a:endParaRPr lang="ru-RU" sz="3600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 lnSpcReduction="10000"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Насыбуллины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Доминик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и Даниэль 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СОШ № 16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Поровицына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Е.С.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2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Котельникова Диана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Чернова М.М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Варламов Дмитрий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Файзуллина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Р.З.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Садыкова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Альмира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ДПЦ № 6 «Зарница»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Сыченко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Т.А.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Степанов Артур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ГБОУ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Бугульминская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школа  №10 для детей с ОВЗ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Савина Е.А.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1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Косарева Дарья 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Губаева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Р.Ф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Крестелев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Никита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Губаева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Р.Ф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Ермолаева 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Лидия 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Арсентьевна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ДПЦ № 2 «Атлантида»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1 место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Рябых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Людмила Викторовна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ЦДТТ 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2 место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Кондратьева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Светлана Борисовна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дворец школьников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место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Морозов Родион 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 ДПЦ №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 « Атлантида»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Морозова Л.Д.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1  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Бобылева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Ольга Павловна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дворец школьников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место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Файзуллина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Раиса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Зиннуровна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место</a:t>
            </a: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Макарычева Аделина </a:t>
            </a:r>
            <a:r>
              <a:rPr lang="ru-RU" sz="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СДЮТ и Э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Сенина М.П.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Варламов Леонид </a:t>
            </a:r>
            <a:endParaRPr lang="ru-RU" sz="36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ЦДТТ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Чернова М.М.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Столярова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Маргарита </a:t>
            </a:r>
          </a:p>
          <a:p>
            <a:pPr marL="414232" indent="-414232" algn="ctr">
              <a:spcBef>
                <a:spcPct val="20000"/>
              </a:spcBef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СОШ № 16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Поровицына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Е.С.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Варламов Денис </a:t>
            </a:r>
            <a:endParaRPr lang="ru-RU" sz="14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Сокольская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Шанцева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И.А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Ерхова Антонина 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СОШ № 16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Поровицына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Е.С.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3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Студия «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ИЗОбраз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ДПЦ № 4 «Веселый рейс»</a:t>
            </a: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Тиглева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Л.А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1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501C4E-5723-4809-8B55-7FC128E98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r="30001"/>
          <a:stretch/>
        </p:blipFill>
        <p:spPr>
          <a:xfrm>
            <a:off x="0" y="-14449"/>
            <a:ext cx="7561263" cy="1047707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9813" y="219834"/>
            <a:ext cx="5861450" cy="1188046"/>
          </a:xfrm>
          <a:prstGeom prst="rect">
            <a:avLst/>
          </a:prstGeom>
        </p:spPr>
        <p:txBody>
          <a:bodyPr vert="horz" lIns="117325" tIns="58662" rIns="117325" bIns="58662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дворец школьников  Бугульминского муниципального района Республики Татарстан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6374" y="2556198"/>
            <a:ext cx="6084338" cy="3198374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ж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 е т с 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Насырова Розалина 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ДО ДПЦ № 10 «Импульс»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Катиркина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Е.М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marL="414232" indent="-414232" algn="ctr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2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место</a:t>
            </a:r>
          </a:p>
          <a:p>
            <a:pPr algn="ctr"/>
            <a:r>
              <a:rPr lang="ru-RU" sz="2400" b="1" dirty="0">
                <a:latin typeface="Bookman Old Style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«Ёлочка – сказочная гостья»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476374" y="5508526"/>
            <a:ext cx="6084337" cy="2782092"/>
          </a:xfrm>
          <a:prstGeom prst="rect">
            <a:avLst/>
          </a:prstGeom>
        </p:spPr>
        <p:txBody>
          <a:bodyPr vert="horz" lIns="110462" tIns="55231" rIns="110462" bIns="55231" rtlCol="0">
            <a:normAutofit/>
          </a:bodyPr>
          <a:lstStyle/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конкурс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декоративно-прикладного творчества </a:t>
            </a:r>
          </a:p>
          <a:p>
            <a:pPr marL="414232" indent="-414232" algn="ctr" defTabSz="1104618">
              <a:spcBef>
                <a:spcPct val="20000"/>
              </a:spcBef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изобразительного искусства </a:t>
            </a:r>
          </a:p>
          <a:p>
            <a:pPr marL="414232" lvl="0" indent="-414232" algn="ctr" defTabSz="1104618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«Здравствуй, Новый год!»</a:t>
            </a:r>
            <a:endParaRPr lang="ru-RU" sz="4400" b="1" dirty="0">
              <a:solidFill>
                <a:srgbClr val="FF0000"/>
              </a:solidFill>
              <a:latin typeface="HeinrichScript" pitchFamily="2" charset="0"/>
            </a:endParaRPr>
          </a:p>
          <a:p>
            <a:pPr marL="414232" indent="-414232" algn="ctr" defTabSz="1104618">
              <a:spcBef>
                <a:spcPct val="20000"/>
              </a:spcBef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190" y="8244830"/>
            <a:ext cx="3576755" cy="1731241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defPPr>
              <a:defRPr lang="ru-RU"/>
            </a:defPPr>
            <a:lvl1pPr marL="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52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56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808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260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12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1641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6162" algn="l" defTabSz="100904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Дворец школьников</a:t>
            </a: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r" defTabSz="1028700">
              <a:spcBef>
                <a:spcPct val="0"/>
              </a:spcBef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О.В. Чумараева 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3179" y="8460854"/>
            <a:ext cx="1643496" cy="16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приказ о обучении детей с ОВЗ 001_cr_cr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1539092" y="9061930"/>
            <a:ext cx="1045187" cy="84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63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1443</Words>
  <Application>Microsoft Office PowerPoint</Application>
  <PresentationFormat>Произвольный</PresentationFormat>
  <Paragraphs>326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Алина</cp:lastModifiedBy>
  <cp:revision>64</cp:revision>
  <dcterms:created xsi:type="dcterms:W3CDTF">2019-12-19T19:42:23Z</dcterms:created>
  <dcterms:modified xsi:type="dcterms:W3CDTF">2022-01-12T10:30:48Z</dcterms:modified>
</cp:coreProperties>
</file>